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66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65" autoAdjust="0"/>
  </p:normalViewPr>
  <p:slideViewPr>
    <p:cSldViewPr>
      <p:cViewPr varScale="1">
        <p:scale>
          <a:sx n="83" d="100"/>
          <a:sy n="83" d="100"/>
        </p:scale>
        <p:origin x="78" y="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E7B-02E6-46E4-B40D-1434F64D69FD}" type="datetimeFigureOut">
              <a:rPr lang="ru-RU" smtClean="0"/>
              <a:t>31.08.2018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9E77-C511-415E-8538-D936772516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564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E7B-02E6-46E4-B40D-1434F64D69FD}" type="datetimeFigureOut">
              <a:rPr lang="ru-RU" smtClean="0"/>
              <a:t>31.08.2018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9E77-C511-415E-8538-D936772516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199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E7B-02E6-46E4-B40D-1434F64D69FD}" type="datetimeFigureOut">
              <a:rPr lang="ru-RU" smtClean="0"/>
              <a:t>31.08.2018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9E77-C511-415E-8538-D936772516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378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E7B-02E6-46E4-B40D-1434F64D69FD}" type="datetimeFigureOut">
              <a:rPr lang="ru-RU" smtClean="0"/>
              <a:t>31.08.2018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9E77-C511-415E-8538-D936772516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901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E7B-02E6-46E4-B40D-1434F64D69FD}" type="datetimeFigureOut">
              <a:rPr lang="ru-RU" smtClean="0"/>
              <a:t>31.08.2018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9E77-C511-415E-8538-D936772516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31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E7B-02E6-46E4-B40D-1434F64D69FD}" type="datetimeFigureOut">
              <a:rPr lang="ru-RU" smtClean="0"/>
              <a:t>31.08.2018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9E77-C511-415E-8538-D936772516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454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E7B-02E6-46E4-B40D-1434F64D69FD}" type="datetimeFigureOut">
              <a:rPr lang="ru-RU" smtClean="0"/>
              <a:t>31.08.2018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9E77-C511-415E-8538-D936772516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534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E7B-02E6-46E4-B40D-1434F64D69FD}" type="datetimeFigureOut">
              <a:rPr lang="ru-RU" smtClean="0"/>
              <a:t>31.08.2018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9E77-C511-415E-8538-D936772516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723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E7B-02E6-46E4-B40D-1434F64D69FD}" type="datetimeFigureOut">
              <a:rPr lang="ru-RU" smtClean="0"/>
              <a:t>31.08.2018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9E77-C511-415E-8538-D936772516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878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E7B-02E6-46E4-B40D-1434F64D69FD}" type="datetimeFigureOut">
              <a:rPr lang="ru-RU" smtClean="0"/>
              <a:t>31.08.2018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9E77-C511-415E-8538-D936772516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406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E7B-02E6-46E4-B40D-1434F64D69FD}" type="datetimeFigureOut">
              <a:rPr lang="ru-RU" smtClean="0"/>
              <a:t>31.08.2018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9E77-C511-415E-8538-D936772516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54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1CE7B-02E6-46E4-B40D-1434F64D69FD}" type="datetimeFigureOut">
              <a:rPr lang="ru-RU" smtClean="0"/>
              <a:t>31.08.2018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99E77-C511-415E-8538-D936772516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384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7" y="0"/>
            <a:ext cx="1704975" cy="356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684" y="5283576"/>
            <a:ext cx="5790632" cy="1574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9144000" cy="6586418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ru-RU" dirty="0" smtClean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dirty="0" smtClean="0">
                <a:solidFill>
                  <a:srgbClr val="0000FF"/>
                </a:solidFill>
                <a:latin typeface="Georgia" pitchFamily="18" charset="0"/>
                <a:ea typeface="Times New Roman"/>
              </a:rPr>
              <a:t>                                        </a:t>
            </a:r>
            <a:r>
              <a:rPr lang="ru-RU" b="1" dirty="0" smtClean="0">
                <a:solidFill>
                  <a:srgbClr val="0000FF"/>
                </a:solidFill>
                <a:latin typeface="Georgia" pitchFamily="18" charset="0"/>
                <a:ea typeface="Batang" pitchFamily="18" charset="-127"/>
              </a:rPr>
              <a:t>СПОРТИВНАЯ ОДЕЖДА НА ЗАНЯТИЯХ                         </a:t>
            </a:r>
          </a:p>
          <a:p>
            <a:pPr algn="ctr">
              <a:spcAft>
                <a:spcPts val="0"/>
              </a:spcAft>
            </a:pPr>
            <a:r>
              <a:rPr lang="ru-RU" b="1" dirty="0">
                <a:solidFill>
                  <a:srgbClr val="0000FF"/>
                </a:solidFill>
                <a:latin typeface="Georgia" pitchFamily="18" charset="0"/>
                <a:ea typeface="Batang" pitchFamily="18" charset="-127"/>
              </a:rPr>
              <a:t> </a:t>
            </a:r>
            <a:r>
              <a:rPr lang="ru-RU" b="1" dirty="0" smtClean="0">
                <a:solidFill>
                  <a:srgbClr val="0000FF"/>
                </a:solidFill>
                <a:latin typeface="Georgia" pitchFamily="18" charset="0"/>
                <a:ea typeface="Batang" pitchFamily="18" charset="-127"/>
              </a:rPr>
              <a:t>                               ПО ФИЗИЧЕСКОЙ КУЛЬТУРЕ</a:t>
            </a:r>
          </a:p>
          <a:p>
            <a:pPr algn="just"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                                    </a:t>
            </a:r>
            <a:r>
              <a:rPr lang="ru-RU" sz="1600" dirty="0" smtClean="0">
                <a:latin typeface="Times New Roman"/>
                <a:ea typeface="Times New Roman"/>
              </a:rPr>
              <a:t>Непосредственно образовательная деятельность по физическому    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/>
                <a:ea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</a:rPr>
              <a:t>                                     развитию </a:t>
            </a:r>
            <a:r>
              <a:rPr lang="ru-RU" sz="1600" dirty="0">
                <a:latin typeface="Times New Roman"/>
                <a:ea typeface="Times New Roman"/>
              </a:rPr>
              <a:t>обязательно требует соблюдения техники </a:t>
            </a:r>
            <a:r>
              <a:rPr lang="ru-RU" sz="1600" dirty="0" smtClean="0">
                <a:latin typeface="Times New Roman"/>
                <a:ea typeface="Times New Roman"/>
              </a:rPr>
              <a:t>безопасности, ее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</a:rPr>
              <a:t>                                      </a:t>
            </a:r>
            <a:r>
              <a:rPr lang="ru-RU" sz="1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проводят в 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</a:rPr>
              <a:t>соответствии с </a:t>
            </a:r>
            <a:r>
              <a:rPr lang="ru-RU" sz="1600" i="1" u="sng" dirty="0">
                <a:solidFill>
                  <a:srgbClr val="FF0000"/>
                </a:solidFill>
                <a:latin typeface="Times New Roman"/>
                <a:ea typeface="Times New Roman"/>
              </a:rPr>
              <a:t>санитарными требованиями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только 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</a:rPr>
              <a:t>при </a:t>
            </a:r>
            <a:r>
              <a:rPr lang="ru-RU" sz="1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       </a:t>
            </a: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                                   отсутствии 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</a:rPr>
              <a:t>у детей медицинских противопоказаний и наличии у детей </a:t>
            </a:r>
            <a:endParaRPr lang="ru-RU" sz="1600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algn="just"/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                                  спортивной 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</a:rPr>
              <a:t>одежды, соответствующей погодным условиям </a:t>
            </a:r>
            <a:r>
              <a:rPr lang="ru-RU" sz="1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(</a:t>
            </a:r>
            <a:r>
              <a:rPr lang="ru-RU" sz="1200" b="1" i="0" dirty="0" smtClean="0">
                <a:effectLst/>
                <a:latin typeface="Times New Roman" pitchFamily="18" charset="0"/>
                <a:cs typeface="Times New Roman" pitchFamily="18" charset="0"/>
              </a:rPr>
              <a:t>СанПиН 2.4.1.2660-10)</a:t>
            </a:r>
            <a:endParaRPr lang="ru-RU" sz="1600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                              </a:t>
            </a:r>
            <a:r>
              <a:rPr lang="ru-RU" sz="1600" u="sng" dirty="0" smtClean="0">
                <a:solidFill>
                  <a:srgbClr val="FF0000"/>
                </a:solidFill>
                <a:latin typeface="Times New Roman"/>
                <a:ea typeface="Times New Roman"/>
              </a:rPr>
              <a:t>Спортивная </a:t>
            </a:r>
            <a:r>
              <a:rPr lang="ru-RU" sz="1600" u="sng" dirty="0">
                <a:solidFill>
                  <a:srgbClr val="FF0000"/>
                </a:solidFill>
                <a:latin typeface="Times New Roman"/>
                <a:ea typeface="Times New Roman"/>
              </a:rPr>
              <a:t>форма на занятиях – это обязательное условие их </a:t>
            </a:r>
            <a:r>
              <a:rPr lang="ru-RU" sz="1600" u="sng" dirty="0" smtClean="0">
                <a:solidFill>
                  <a:srgbClr val="FF0000"/>
                </a:solidFill>
                <a:latin typeface="Times New Roman"/>
                <a:ea typeface="Times New Roman"/>
              </a:rPr>
              <a:t> проведения. </a:t>
            </a:r>
          </a:p>
          <a:p>
            <a:pPr>
              <a:spcAft>
                <a:spcPts val="0"/>
              </a:spcAft>
            </a:pP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                            </a:t>
            </a:r>
            <a:r>
              <a:rPr lang="ru-RU" sz="1600" dirty="0" smtClean="0">
                <a:latin typeface="Times New Roman"/>
                <a:ea typeface="Times New Roman"/>
              </a:rPr>
              <a:t>Ребенок  </a:t>
            </a:r>
            <a:r>
              <a:rPr lang="ru-RU" sz="1600" dirty="0">
                <a:latin typeface="Times New Roman"/>
                <a:ea typeface="Times New Roman"/>
              </a:rPr>
              <a:t>учится ползать, бегать, прыгать, лазать. Нужно </a:t>
            </a:r>
            <a:r>
              <a:rPr lang="ru-RU" sz="1600" dirty="0" smtClean="0">
                <a:latin typeface="Times New Roman"/>
                <a:ea typeface="Times New Roman"/>
              </a:rPr>
              <a:t> помнить</a:t>
            </a:r>
            <a:r>
              <a:rPr lang="ru-RU" sz="1600" dirty="0">
                <a:latin typeface="Times New Roman"/>
                <a:ea typeface="Times New Roman"/>
              </a:rPr>
              <a:t>, что во время </a:t>
            </a:r>
            <a:r>
              <a:rPr lang="ru-RU" sz="1600" dirty="0" smtClean="0">
                <a:latin typeface="Times New Roman"/>
                <a:ea typeface="Times New Roman"/>
              </a:rPr>
              <a:t>                </a:t>
            </a:r>
          </a:p>
          <a:p>
            <a:pPr>
              <a:spcAft>
                <a:spcPts val="0"/>
              </a:spcAft>
            </a:pPr>
            <a:r>
              <a:rPr lang="ru-RU" sz="1600" dirty="0">
                <a:latin typeface="Times New Roman"/>
                <a:ea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</a:rPr>
              <a:t>                              осуществления </a:t>
            </a:r>
            <a:r>
              <a:rPr lang="ru-RU" sz="1600" dirty="0">
                <a:latin typeface="Times New Roman"/>
                <a:ea typeface="Times New Roman"/>
              </a:rPr>
              <a:t>непосредственно </a:t>
            </a:r>
            <a:r>
              <a:rPr lang="ru-RU" sz="1600" dirty="0" smtClean="0">
                <a:latin typeface="Times New Roman"/>
                <a:ea typeface="Times New Roman"/>
              </a:rPr>
              <a:t> образовательной  </a:t>
            </a:r>
            <a:r>
              <a:rPr lang="ru-RU" sz="1600" dirty="0">
                <a:latin typeface="Times New Roman"/>
                <a:ea typeface="Times New Roman"/>
              </a:rPr>
              <a:t>деятельности по физическому </a:t>
            </a:r>
            <a:r>
              <a:rPr lang="ru-RU" sz="1600" dirty="0" smtClean="0">
                <a:latin typeface="Times New Roman"/>
                <a:ea typeface="Times New Roman"/>
              </a:rPr>
              <a:t>                        </a:t>
            </a:r>
          </a:p>
          <a:p>
            <a:pPr>
              <a:spcAft>
                <a:spcPts val="0"/>
              </a:spcAft>
            </a:pPr>
            <a:r>
              <a:rPr lang="ru-RU" sz="1600" dirty="0">
                <a:latin typeface="Times New Roman"/>
                <a:ea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</a:rPr>
              <a:t>                              развитию в помещении  ребенок много </a:t>
            </a:r>
            <a:r>
              <a:rPr lang="ru-RU" sz="1600" dirty="0">
                <a:latin typeface="Times New Roman"/>
                <a:ea typeface="Times New Roman"/>
              </a:rPr>
              <a:t>двигается, повышается потоотделение, </a:t>
            </a:r>
            <a:endParaRPr lang="ru-RU" sz="1600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1600" dirty="0">
                <a:latin typeface="Times New Roman"/>
                <a:ea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</a:rPr>
              <a:t>                              поэтому </a:t>
            </a:r>
            <a:r>
              <a:rPr lang="ru-RU" sz="1600" dirty="0">
                <a:latin typeface="Times New Roman"/>
                <a:ea typeface="Times New Roman"/>
              </a:rPr>
              <a:t>в этой же одежде, </a:t>
            </a:r>
            <a:r>
              <a:rPr lang="ru-RU" sz="1600" dirty="0" smtClean="0">
                <a:latin typeface="Times New Roman"/>
                <a:ea typeface="Times New Roman"/>
              </a:rPr>
              <a:t> в </a:t>
            </a:r>
            <a:r>
              <a:rPr lang="ru-RU" sz="1600" dirty="0">
                <a:latin typeface="Times New Roman"/>
                <a:ea typeface="Times New Roman"/>
              </a:rPr>
              <a:t>соответствии с санитарными требованиями, нельзя </a:t>
            </a:r>
            <a:endParaRPr lang="ru-RU" sz="1600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1600" dirty="0">
                <a:latin typeface="Times New Roman"/>
                <a:ea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</a:rPr>
              <a:t>                             далее </a:t>
            </a:r>
            <a:r>
              <a:rPr lang="ru-RU" sz="1600" dirty="0">
                <a:latin typeface="Times New Roman"/>
                <a:ea typeface="Times New Roman"/>
              </a:rPr>
              <a:t>находиться в группе и выходить на </a:t>
            </a:r>
            <a:r>
              <a:rPr lang="ru-RU" sz="1600" dirty="0" smtClean="0">
                <a:latin typeface="Times New Roman"/>
                <a:ea typeface="Times New Roman"/>
              </a:rPr>
              <a:t>улицу. </a:t>
            </a: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Чтобы 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вашему ребенку было удобно, необходимо приобрести: </a:t>
            </a:r>
            <a:endParaRPr lang="ru-RU" sz="1600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AutoNum type="arabicPeriod"/>
            </a:pP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ф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утболку</a:t>
            </a:r>
            <a:r>
              <a:rPr lang="ru-RU" sz="1600" dirty="0" smtClean="0">
                <a:latin typeface="Times New Roman"/>
                <a:ea typeface="Times New Roman"/>
              </a:rPr>
              <a:t>  (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должна быть изготовлена из натуральных материалов, без декоративных элементов, отвлекающих внимание детей. Желательно, чтобы у всех детей были футболки одного цвета. Это вырабатывает у детей командный дух и дисциплинированность)</a:t>
            </a:r>
            <a:endParaRPr lang="ru-RU" sz="1600" dirty="0" smtClean="0">
              <a:latin typeface="Times New Roman"/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AutoNum type="arabicPeriod"/>
            </a:pP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шорты</a:t>
            </a:r>
            <a:r>
              <a:rPr lang="ru-RU" sz="1600" dirty="0" smtClean="0">
                <a:latin typeface="Times New Roman"/>
                <a:ea typeface="Times New Roman"/>
              </a:rPr>
              <a:t> (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неширокие и не стесняющие движения)</a:t>
            </a: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3.   спортивную обувь </a:t>
            </a:r>
            <a:r>
              <a:rPr lang="ru-RU" sz="1600" dirty="0">
                <a:latin typeface="Times New Roman"/>
                <a:ea typeface="Times New Roman"/>
              </a:rPr>
              <a:t>(кроссовки, кеды</a:t>
            </a:r>
            <a:r>
              <a:rPr lang="ru-RU" sz="1600" dirty="0" smtClean="0">
                <a:latin typeface="Times New Roman"/>
                <a:ea typeface="Times New Roman"/>
              </a:rPr>
              <a:t>).</a:t>
            </a:r>
            <a:r>
              <a:rPr lang="ru-RU" sz="1600" dirty="0">
                <a:latin typeface="Times New Roman"/>
                <a:ea typeface="Times New Roman"/>
              </a:rPr>
              <a:t> 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</a:rPr>
              <a:t>  Для  </a:t>
            </a:r>
            <a:r>
              <a:rPr lang="ru-RU" sz="1600" dirty="0">
                <a:latin typeface="Times New Roman"/>
                <a:ea typeface="Times New Roman"/>
              </a:rPr>
              <a:t>занятий </a:t>
            </a:r>
            <a:r>
              <a:rPr lang="ru-RU" sz="1600" dirty="0" smtClean="0">
                <a:latin typeface="Times New Roman"/>
                <a:ea typeface="Times New Roman"/>
              </a:rPr>
              <a:t>физической культурой чешки </a:t>
            </a:r>
            <a:r>
              <a:rPr lang="ru-RU" sz="1600" dirty="0">
                <a:latin typeface="Times New Roman"/>
                <a:ea typeface="Times New Roman"/>
              </a:rPr>
              <a:t>не подходят. Тонкая кожаная подошва скользит и не амортизирует, фиксацию </a:t>
            </a:r>
            <a:r>
              <a:rPr lang="ru-RU" sz="1600" dirty="0" smtClean="0">
                <a:latin typeface="Times New Roman"/>
                <a:ea typeface="Times New Roman"/>
              </a:rPr>
              <a:t>и  </a:t>
            </a:r>
            <a:r>
              <a:rPr lang="ru-RU" sz="1600" dirty="0">
                <a:latin typeface="Times New Roman"/>
                <a:ea typeface="Times New Roman"/>
              </a:rPr>
              <a:t>поддержку стопы чешки также не </a:t>
            </a:r>
            <a:r>
              <a:rPr lang="ru-RU" sz="1600" dirty="0" smtClean="0">
                <a:latin typeface="Times New Roman"/>
                <a:ea typeface="Times New Roman"/>
              </a:rPr>
              <a:t>обеспечивают</a:t>
            </a:r>
            <a:r>
              <a:rPr lang="ru-RU" sz="1600" dirty="0">
                <a:latin typeface="Times New Roman"/>
                <a:ea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</a:rPr>
              <a:t>– это может привести к травме.</a:t>
            </a:r>
          </a:p>
          <a:p>
            <a:pPr>
              <a:spcAft>
                <a:spcPts val="0"/>
              </a:spcAft>
            </a:pPr>
            <a:endParaRPr lang="ru-RU" sz="1200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ru-RU" sz="1000" dirty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ru-RU" sz="1200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ru-RU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2629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189</Words>
  <Application>Microsoft Office PowerPoint</Application>
  <PresentationFormat>Экран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Batang</vt:lpstr>
      <vt:lpstr>Calibri</vt:lpstr>
      <vt:lpstr>Georgia</vt:lpstr>
      <vt:lpstr>Times New Roman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lastModifiedBy>DS527</cp:lastModifiedBy>
  <cp:revision>6</cp:revision>
  <dcterms:created xsi:type="dcterms:W3CDTF">2016-10-12T13:40:09Z</dcterms:created>
  <dcterms:modified xsi:type="dcterms:W3CDTF">2018-08-31T04:26:28Z</dcterms:modified>
</cp:coreProperties>
</file>