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65" autoAdjust="0"/>
  </p:normalViewPr>
  <p:slideViewPr>
    <p:cSldViewPr>
      <p:cViewPr varScale="1">
        <p:scale>
          <a:sx n="83" d="100"/>
          <a:sy n="83" d="100"/>
        </p:scale>
        <p:origin x="78" y="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564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19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37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90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631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5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53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72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87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406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54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CE7B-02E6-46E4-B40D-1434F64D69FD}" type="datetimeFigureOut">
              <a:rPr lang="ru-RU" smtClean="0"/>
              <a:t>31.08.2018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99E77-C511-415E-8538-D93677251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384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" y="0"/>
            <a:ext cx="1704975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684" y="5283576"/>
            <a:ext cx="5790632" cy="157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6586418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rgbClr val="0000FF"/>
                </a:solidFill>
                <a:latin typeface="Georgia" pitchFamily="18" charset="0"/>
                <a:ea typeface="Times New Roman"/>
              </a:rPr>
              <a:t>                                        </a:t>
            </a:r>
            <a:r>
              <a:rPr lang="ru-RU" b="1" dirty="0" smtClean="0">
                <a:solidFill>
                  <a:srgbClr val="0000FF"/>
                </a:solidFill>
                <a:latin typeface="Georgia" pitchFamily="18" charset="0"/>
                <a:ea typeface="Batang" pitchFamily="18" charset="-127"/>
              </a:rPr>
              <a:t>СПОРТИВНАЯ ОДЕЖДА НА ЗАНЯТИЯХ                         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FF"/>
                </a:solidFill>
                <a:latin typeface="Georgia" pitchFamily="18" charset="0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Georgia" pitchFamily="18" charset="0"/>
                <a:ea typeface="Batang" pitchFamily="18" charset="-127"/>
              </a:rPr>
              <a:t>                               ПО ФИЗИЧЕСКОЙ КУЛЬТУРЕ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                                   </a:t>
            </a:r>
            <a:r>
              <a:rPr lang="ru-RU" sz="1600" dirty="0" smtClean="0">
                <a:latin typeface="Times New Roman"/>
                <a:ea typeface="Times New Roman"/>
              </a:rPr>
              <a:t>Непосредственно образовательная деятельность по физическому    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</a:rPr>
              <a:t>                                     развитию </a:t>
            </a:r>
            <a:r>
              <a:rPr lang="ru-RU" sz="1600" dirty="0">
                <a:latin typeface="Times New Roman"/>
                <a:ea typeface="Times New Roman"/>
              </a:rPr>
              <a:t>обязательно требует соблюдения техники </a:t>
            </a:r>
            <a:r>
              <a:rPr lang="ru-RU" sz="1600" dirty="0" smtClean="0">
                <a:latin typeface="Times New Roman"/>
                <a:ea typeface="Times New Roman"/>
              </a:rPr>
              <a:t>безопасности, ее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                                     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проводят в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соответствии с </a:t>
            </a:r>
            <a:r>
              <a:rPr lang="ru-RU" sz="1600" i="1" u="sng" dirty="0">
                <a:solidFill>
                  <a:srgbClr val="FF0000"/>
                </a:solidFill>
                <a:latin typeface="Times New Roman"/>
                <a:ea typeface="Times New Roman"/>
              </a:rPr>
              <a:t>санитарными требованиями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только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при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               отсутствии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у детей медицинских противопоказаний и наличии у детей </a:t>
            </a:r>
            <a:endParaRPr lang="ru-RU" sz="16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              спортивной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одежды, соответствующей погодным условиям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(</a:t>
            </a:r>
            <a:r>
              <a:rPr lang="ru-RU" sz="1200" b="1" i="0" dirty="0" smtClean="0">
                <a:effectLst/>
                <a:latin typeface="Times New Roman" pitchFamily="18" charset="0"/>
                <a:cs typeface="Times New Roman" pitchFamily="18" charset="0"/>
              </a:rPr>
              <a:t>СанПиН 2.4.1.2660-10)</a:t>
            </a:r>
            <a:endParaRPr lang="ru-RU" sz="16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          </a:t>
            </a:r>
            <a:r>
              <a:rPr lang="ru-RU" sz="1600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Спортивная </a:t>
            </a:r>
            <a:r>
              <a:rPr lang="ru-RU" sz="1600" u="sng" dirty="0">
                <a:solidFill>
                  <a:srgbClr val="FF0000"/>
                </a:solidFill>
                <a:latin typeface="Times New Roman"/>
                <a:ea typeface="Times New Roman"/>
              </a:rPr>
              <a:t>форма на занятиях – это обязательное условие их </a:t>
            </a:r>
            <a:r>
              <a:rPr lang="ru-RU" sz="1600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проведения.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   </a:t>
            </a:r>
            <a:r>
              <a:rPr lang="ru-RU" sz="1600" dirty="0" smtClean="0">
                <a:latin typeface="Times New Roman"/>
                <a:ea typeface="Times New Roman"/>
              </a:rPr>
              <a:t>Ребенок  </a:t>
            </a:r>
            <a:r>
              <a:rPr lang="ru-RU" sz="1600" dirty="0">
                <a:latin typeface="Times New Roman"/>
                <a:ea typeface="Times New Roman"/>
              </a:rPr>
              <a:t>учится ползать, бегать, прыгать, лазать. Нужно </a:t>
            </a:r>
            <a:r>
              <a:rPr lang="ru-RU" sz="1600" dirty="0" smtClean="0">
                <a:latin typeface="Times New Roman"/>
                <a:ea typeface="Times New Roman"/>
              </a:rPr>
              <a:t> помнить</a:t>
            </a:r>
            <a:r>
              <a:rPr lang="ru-RU" sz="1600" dirty="0">
                <a:latin typeface="Times New Roman"/>
                <a:ea typeface="Times New Roman"/>
              </a:rPr>
              <a:t>, что во время </a:t>
            </a:r>
            <a:r>
              <a:rPr lang="ru-RU" sz="1600" dirty="0" smtClean="0">
                <a:latin typeface="Times New Roman"/>
                <a:ea typeface="Times New Roman"/>
              </a:rPr>
              <a:t>               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</a:rPr>
              <a:t>                              осуществления </a:t>
            </a:r>
            <a:r>
              <a:rPr lang="ru-RU" sz="1600" dirty="0">
                <a:latin typeface="Times New Roman"/>
                <a:ea typeface="Times New Roman"/>
              </a:rPr>
              <a:t>непосредственно </a:t>
            </a:r>
            <a:r>
              <a:rPr lang="ru-RU" sz="1600" dirty="0" smtClean="0">
                <a:latin typeface="Times New Roman"/>
                <a:ea typeface="Times New Roman"/>
              </a:rPr>
              <a:t> образовательной  </a:t>
            </a:r>
            <a:r>
              <a:rPr lang="ru-RU" sz="1600" dirty="0">
                <a:latin typeface="Times New Roman"/>
                <a:ea typeface="Times New Roman"/>
              </a:rPr>
              <a:t>деятельности по физическому </a:t>
            </a:r>
            <a:r>
              <a:rPr lang="ru-RU" sz="1600" dirty="0" smtClean="0">
                <a:latin typeface="Times New Roman"/>
                <a:ea typeface="Times New Roman"/>
              </a:rPr>
              <a:t>                       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</a:rPr>
              <a:t>                              развитию в помещении  ребенок много </a:t>
            </a:r>
            <a:r>
              <a:rPr lang="ru-RU" sz="1600" dirty="0">
                <a:latin typeface="Times New Roman"/>
                <a:ea typeface="Times New Roman"/>
              </a:rPr>
              <a:t>двигается, повышается потоотделение, </a:t>
            </a:r>
            <a:endParaRPr lang="ru-RU" sz="16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</a:rPr>
              <a:t>                              поэтому </a:t>
            </a:r>
            <a:r>
              <a:rPr lang="ru-RU" sz="1600" dirty="0">
                <a:latin typeface="Times New Roman"/>
                <a:ea typeface="Times New Roman"/>
              </a:rPr>
              <a:t>в этой же одежде, </a:t>
            </a:r>
            <a:r>
              <a:rPr lang="ru-RU" sz="1600" dirty="0" smtClean="0">
                <a:latin typeface="Times New Roman"/>
                <a:ea typeface="Times New Roman"/>
              </a:rPr>
              <a:t> в </a:t>
            </a:r>
            <a:r>
              <a:rPr lang="ru-RU" sz="1600" dirty="0">
                <a:latin typeface="Times New Roman"/>
                <a:ea typeface="Times New Roman"/>
              </a:rPr>
              <a:t>соответствии с санитарными требованиями, нельзя </a:t>
            </a:r>
            <a:endParaRPr lang="ru-RU" sz="16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</a:rPr>
              <a:t>                             далее </a:t>
            </a:r>
            <a:r>
              <a:rPr lang="ru-RU" sz="1600" dirty="0">
                <a:latin typeface="Times New Roman"/>
                <a:ea typeface="Times New Roman"/>
              </a:rPr>
              <a:t>находиться в группе и выходить на </a:t>
            </a:r>
            <a:r>
              <a:rPr lang="ru-RU" sz="1600" dirty="0" smtClean="0">
                <a:latin typeface="Times New Roman"/>
                <a:ea typeface="Times New Roman"/>
              </a:rPr>
              <a:t>улицу. 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Чтобы </a:t>
            </a:r>
            <a:r>
              <a:rPr lang="ru-RU" sz="1600" dirty="0">
                <a:solidFill>
                  <a:srgbClr val="FF0000"/>
                </a:solidFill>
                <a:latin typeface="Times New Roman"/>
                <a:ea typeface="Times New Roman"/>
              </a:rPr>
              <a:t>вашему ребенку было удобно, необходимо приобрести: </a:t>
            </a:r>
            <a:endParaRPr lang="ru-RU" sz="16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dirty="0">
                <a:solidFill>
                  <a:srgbClr val="FF0000"/>
                </a:solidFill>
                <a:latin typeface="Times New Roman"/>
                <a:ea typeface="Times New Roman"/>
              </a:rPr>
              <a:t>ф</a:t>
            </a: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утболку</a:t>
            </a:r>
            <a:r>
              <a:rPr lang="ru-RU" sz="1600" dirty="0" smtClean="0">
                <a:latin typeface="Times New Roman"/>
                <a:ea typeface="Times New Roman"/>
              </a:rPr>
              <a:t>  (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должна быть изготовлена из натуральных материалов, без декоративных элементов, отвлекающих внимание детей. Желательно, чтобы у всех детей были футболки одного цвета. Это вырабатывает у детей командный дух и дисциплинированность)</a:t>
            </a:r>
            <a:endParaRPr lang="ru-RU" sz="1600" dirty="0" smtClean="0"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шорты</a:t>
            </a:r>
            <a:r>
              <a:rPr lang="ru-RU" sz="1600" dirty="0" smtClean="0">
                <a:latin typeface="Times New Roman"/>
                <a:ea typeface="Times New Roman"/>
              </a:rPr>
              <a:t> (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>неширокие и не стесняющие движения)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3.   спортивную обувь </a:t>
            </a:r>
            <a:r>
              <a:rPr lang="ru-RU" sz="1600" dirty="0">
                <a:latin typeface="Times New Roman"/>
                <a:ea typeface="Times New Roman"/>
              </a:rPr>
              <a:t>(кроссовки, кеды</a:t>
            </a:r>
            <a:r>
              <a:rPr lang="ru-RU" sz="1600" dirty="0" smtClean="0">
                <a:latin typeface="Times New Roman"/>
                <a:ea typeface="Times New Roman"/>
              </a:rPr>
              <a:t>).</a:t>
            </a:r>
            <a:r>
              <a:rPr lang="ru-RU" sz="1600" dirty="0">
                <a:latin typeface="Times New Roman"/>
                <a:ea typeface="Times New Roman"/>
              </a:rPr>
              <a:t> </a:t>
            </a: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  Для  </a:t>
            </a:r>
            <a:r>
              <a:rPr lang="ru-RU" sz="1600" dirty="0">
                <a:latin typeface="Times New Roman"/>
                <a:ea typeface="Times New Roman"/>
              </a:rPr>
              <a:t>занятий </a:t>
            </a:r>
            <a:r>
              <a:rPr lang="ru-RU" sz="1600" dirty="0" smtClean="0">
                <a:latin typeface="Times New Roman"/>
                <a:ea typeface="Times New Roman"/>
              </a:rPr>
              <a:t>физической культурой чешки </a:t>
            </a:r>
            <a:r>
              <a:rPr lang="ru-RU" sz="1600" dirty="0">
                <a:latin typeface="Times New Roman"/>
                <a:ea typeface="Times New Roman"/>
              </a:rPr>
              <a:t>не подходят. Тонкая кожаная подошва скользит и не амортизирует, фиксацию </a:t>
            </a:r>
            <a:r>
              <a:rPr lang="ru-RU" sz="1600" dirty="0" smtClean="0">
                <a:latin typeface="Times New Roman"/>
                <a:ea typeface="Times New Roman"/>
              </a:rPr>
              <a:t>и  </a:t>
            </a:r>
            <a:r>
              <a:rPr lang="ru-RU" sz="1600" dirty="0">
                <a:latin typeface="Times New Roman"/>
                <a:ea typeface="Times New Roman"/>
              </a:rPr>
              <a:t>поддержку стопы чешки также не </a:t>
            </a:r>
            <a:r>
              <a:rPr lang="ru-RU" sz="1600" dirty="0" smtClean="0">
                <a:latin typeface="Times New Roman"/>
                <a:ea typeface="Times New Roman"/>
              </a:rPr>
              <a:t>обеспечивают</a:t>
            </a: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</a:rPr>
              <a:t>– это может привести к травме.</a:t>
            </a:r>
          </a:p>
          <a:p>
            <a:pPr>
              <a:spcAft>
                <a:spcPts val="0"/>
              </a:spcAft>
            </a:pPr>
            <a:endParaRPr lang="ru-RU" sz="12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0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629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189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Batang</vt:lpstr>
      <vt:lpstr>Calibri</vt:lpstr>
      <vt:lpstr>Georgia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DS527</cp:lastModifiedBy>
  <cp:revision>6</cp:revision>
  <dcterms:created xsi:type="dcterms:W3CDTF">2016-10-12T13:40:09Z</dcterms:created>
  <dcterms:modified xsi:type="dcterms:W3CDTF">2018-08-31T04:26:28Z</dcterms:modified>
</cp:coreProperties>
</file>